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3" r:id="rId1"/>
  </p:sldMasterIdLst>
  <p:notesMasterIdLst>
    <p:notesMasterId r:id="rId5"/>
  </p:notesMasterIdLst>
  <p:sldIdLst>
    <p:sldId id="257" r:id="rId2"/>
    <p:sldId id="260" r:id="rId3"/>
    <p:sldId id="258" r:id="rId4"/>
  </p:sldIdLst>
  <p:sldSz cx="9144000" cy="6858000" type="screen4x3"/>
  <p:notesSz cx="6858000" cy="9144000"/>
  <p:embeddedFontLst>
    <p:embeddedFont>
      <p:font typeface="Calibri" pitchFamily="34" charset="0"/>
      <p:regular r:id="rId6"/>
      <p:bold r:id="rId7"/>
      <p:italic r:id="rId8"/>
      <p:boldItalic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ne Talvacchio" initials="AMT" lastIdx="8" clrIdx="0"/>
  <p:cmAuthor id="1" name="Kevin Gotchet" initials="KG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01E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71" d="100"/>
          <a:sy n="71" d="100"/>
        </p:scale>
        <p:origin x="-40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6165D2-3F55-499E-8FF3-8F7AC8CB4BAB}" type="datetimeFigureOut">
              <a:rPr lang="en-US" smtClean="0"/>
              <a:pPr/>
              <a:t>6/2/2014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D5B81-2181-4A0A-A233-52F75F087C6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47226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87129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6738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749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7731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7868"/>
            <a:ext cx="8229600" cy="1143000"/>
          </a:xfrm>
        </p:spPr>
        <p:txBody>
          <a:bodyPr>
            <a:normAutofit/>
          </a:bodyPr>
          <a:lstStyle>
            <a:lvl1pPr>
              <a:tabLst/>
              <a:defRPr sz="3600" b="1" baseline="0">
                <a:latin typeface="Trade Gothic LT Std Extended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35681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52227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9237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99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00445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4941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81030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87777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Slide_background_new.tif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369" y="-13252"/>
            <a:ext cx="9141262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455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0" y="0"/>
            <a:ext cx="9144000" cy="0"/>
          </a:xfrm>
          <a:prstGeom prst="line">
            <a:avLst/>
          </a:prstGeom>
          <a:ln w="38100">
            <a:solidFill>
              <a:srgbClr val="E470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0" y="333380"/>
            <a:ext cx="9144000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64704" y="0"/>
            <a:ext cx="7391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455C61"/>
                </a:solidFill>
                <a:latin typeface="Trade Gothic LT Std Cn" pitchFamily="34" charset="0"/>
              </a:rPr>
              <a:t>LESSON 9</a:t>
            </a:r>
            <a:r>
              <a:rPr lang="en-US" sz="1600" b="1" baseline="0" dirty="0" smtClean="0">
                <a:solidFill>
                  <a:srgbClr val="455C61"/>
                </a:solidFill>
                <a:latin typeface="Trade Gothic LT Std Cn" pitchFamily="34" charset="0"/>
              </a:rPr>
              <a:t>   </a:t>
            </a:r>
            <a:r>
              <a:rPr lang="en-US" sz="1600" b="1" kern="1200" baseline="0" dirty="0" smtClean="0">
                <a:solidFill>
                  <a:srgbClr val="E4701E"/>
                </a:solidFill>
                <a:latin typeface="Trade Gothic LT Std Cn" pitchFamily="34" charset="0"/>
                <a:ea typeface="+mn-ea"/>
                <a:cs typeface="+mn-cs"/>
              </a:rPr>
              <a:t>PERFECT COMPETITION VERSUS MONOPOLY</a:t>
            </a:r>
            <a:endParaRPr lang="en-GB" sz="1600" b="1" dirty="0">
              <a:solidFill>
                <a:srgbClr val="E4701E"/>
              </a:solidFill>
              <a:latin typeface="Trade Gothic LT Std Cn" pitchFamily="34" charset="0"/>
            </a:endParaRPr>
          </a:p>
        </p:txBody>
      </p:sp>
      <p:sp>
        <p:nvSpPr>
          <p:cNvPr id="14" name="Chord 13"/>
          <p:cNvSpPr/>
          <p:nvPr/>
        </p:nvSpPr>
        <p:spPr>
          <a:xfrm rot="6752595">
            <a:off x="3837038" y="5993156"/>
            <a:ext cx="1483244" cy="1514991"/>
          </a:xfrm>
          <a:prstGeom prst="chord">
            <a:avLst>
              <a:gd name="adj1" fmla="val 3996300"/>
              <a:gd name="adj2" fmla="val 14842206"/>
            </a:avLst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4114800" y="6149008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bg1"/>
                </a:solidFill>
                <a:latin typeface="Trade Gothic LT Std" pitchFamily="34" charset="0"/>
              </a:rPr>
              <a:t>9-</a:t>
            </a:r>
            <a:fld id="{BF3E2D1B-3FFF-45CB-8648-E0CD14D04F0D}" type="slidenum">
              <a:rPr lang="en-GB" sz="1000" b="1" smtClean="0">
                <a:solidFill>
                  <a:schemeClr val="bg1"/>
                </a:solidFill>
                <a:latin typeface="Trade Gothic LT Std" pitchFamily="34" charset="0"/>
              </a:rPr>
              <a:pPr algn="ctr"/>
              <a:t>‹#›</a:t>
            </a:fld>
            <a:endParaRPr lang="en-GB" sz="1000" b="1" dirty="0">
              <a:solidFill>
                <a:schemeClr val="bg1"/>
              </a:solidFill>
              <a:latin typeface="Trade Gothic LT Std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-39757" y="6477000"/>
            <a:ext cx="9197009" cy="381000"/>
          </a:xfrm>
          <a:prstGeom prst="rect">
            <a:avLst/>
          </a:prstGeom>
          <a:solidFill>
            <a:srgbClr val="E4701E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/>
          <p:cNvSpPr txBox="1"/>
          <p:nvPr/>
        </p:nvSpPr>
        <p:spPr>
          <a:xfrm>
            <a:off x="1172816" y="6576392"/>
            <a:ext cx="6781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HIGH SCHOOL ECONOMICS 3</a:t>
            </a:r>
            <a:r>
              <a:rPr lang="en-US" sz="800" b="1" dirty="0" smtClean="0">
                <a:solidFill>
                  <a:schemeClr val="bg1"/>
                </a:solidFill>
                <a:latin typeface="Trade Gothic LT Std" pitchFamily="34" charset="0"/>
              </a:rPr>
              <a:t>RD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 EDITION © COUNCIL FOR ECONOMIC EDUCATION, NEW YORK, NY</a:t>
            </a:r>
            <a:endParaRPr lang="en-GB" sz="1000" b="1" dirty="0">
              <a:latin typeface="Trade Gothic LT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6329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200" b="1" kern="1200" cap="all" spc="0" baseline="0">
          <a:solidFill>
            <a:schemeClr val="tx1"/>
          </a:solidFill>
          <a:latin typeface="Trade Gothic LT Std Extended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52600" y="520337"/>
            <a:ext cx="571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+mj-lt"/>
              </a:rPr>
              <a:t>Two Resource Markets</a:t>
            </a:r>
            <a:endParaRPr lang="en-GB" sz="3600" b="1" dirty="0">
              <a:latin typeface="+mj-lt"/>
            </a:endParaRPr>
          </a:p>
        </p:txBody>
      </p:sp>
      <p:pic>
        <p:nvPicPr>
          <p:cNvPr id="1027" name="Picture 3" descr="\\10.18.1.48\cvoprod\CEE\Books_Markpdf\ECONOMICS-131302\PowerPoints\ARt\HSE-Lesson09-F001b.ti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00090" y="1895078"/>
            <a:ext cx="3895797" cy="3273552"/>
          </a:xfrm>
          <a:prstGeom prst="rect">
            <a:avLst/>
          </a:prstGeom>
          <a:noFill/>
        </p:spPr>
      </p:pic>
      <p:pic>
        <p:nvPicPr>
          <p:cNvPr id="2" name="Picture 2" descr="\\10.18.1.48\cvoprod\CEE\Books_Markpdf\ECONOMICS-131302\PowerPoints\ARt\HSE-Lesson09-F001a.tif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6594" y="1895078"/>
            <a:ext cx="4171606" cy="327355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2517682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79612"/>
            <a:ext cx="8229600" cy="1143000"/>
          </a:xfrm>
        </p:spPr>
        <p:txBody>
          <a:bodyPr>
            <a:noAutofit/>
          </a:bodyPr>
          <a:lstStyle/>
          <a:p>
            <a:r>
              <a:rPr lang="en-US" cap="none" dirty="0" smtClean="0"/>
              <a:t>Conditions Necessary for Perfect Competition in a Market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706" y="1905001"/>
            <a:ext cx="8153400" cy="3886199"/>
          </a:xfrm>
        </p:spPr>
        <p:txBody>
          <a:bodyPr>
            <a:normAutofit/>
          </a:bodyPr>
          <a:lstStyle/>
          <a:p>
            <a:pPr marL="349250" indent="-349250">
              <a:buNone/>
            </a:pPr>
            <a:r>
              <a:rPr lang="en-US" sz="2800" dirty="0" smtClean="0"/>
              <a:t>1. A large number of buyers and sellers.</a:t>
            </a:r>
          </a:p>
          <a:p>
            <a:pPr marL="349250" indent="-349250">
              <a:buNone/>
            </a:pPr>
            <a:endParaRPr lang="en-US" sz="2800" dirty="0" smtClean="0"/>
          </a:p>
          <a:p>
            <a:pPr marL="349250" indent="-349250">
              <a:buNone/>
            </a:pPr>
            <a:r>
              <a:rPr lang="en-US" sz="2800" dirty="0" smtClean="0"/>
              <a:t>2. Resources or products offered by all sellers are identical (i.e., they are perfect substitutes).</a:t>
            </a:r>
          </a:p>
          <a:p>
            <a:pPr marL="349250" indent="-349250">
              <a:buNone/>
            </a:pPr>
            <a:endParaRPr lang="en-US" sz="2800" dirty="0" smtClean="0"/>
          </a:p>
          <a:p>
            <a:pPr marL="349250" indent="-349250">
              <a:buNone/>
            </a:pPr>
            <a:r>
              <a:rPr lang="en-US" sz="2800" dirty="0" smtClean="0"/>
              <a:t>3. No barriers to enter or exit the market; sellers can freely enter or leave.</a:t>
            </a:r>
            <a:endParaRPr lang="en-US" sz="2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14400" y="507253"/>
            <a:ext cx="7315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latin typeface="+mj-lt"/>
              </a:rPr>
              <a:t>Perfect Competition versus Monopoly</a:t>
            </a:r>
            <a:endParaRPr lang="en-GB" sz="3600" b="1" dirty="0">
              <a:latin typeface="+mj-lt"/>
            </a:endParaRPr>
          </a:p>
        </p:txBody>
      </p:sp>
      <p:pic>
        <p:nvPicPr>
          <p:cNvPr id="2050" name="Picture 2" descr="\\10.18.1.48\cvoprod\CEE\Books_Markpdf\ECONOMICS-131302\PowerPoints\ARt\HSE-Lesson09-F002.ti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01719" y="1676400"/>
            <a:ext cx="4340562" cy="429768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4151989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HSE_Lesson01_ms-co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EE-Economics">
      <a:majorFont>
        <a:latin typeface="Trade Gothic LT Std Extended"/>
        <a:ea typeface=""/>
        <a:cs typeface=""/>
      </a:majorFont>
      <a:minorFont>
        <a:latin typeface="Trade Gothic LT Std C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</TotalTime>
  <Words>62</Words>
  <Application>Microsoft Office PowerPoint</Application>
  <PresentationFormat>On-screen Show (4:3)</PresentationFormat>
  <Paragraphs>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Trade Gothic LT Std Extended</vt:lpstr>
      <vt:lpstr>Trade Gothic LT Std Cn</vt:lpstr>
      <vt:lpstr>Trade Gothic LT Std</vt:lpstr>
      <vt:lpstr>Calibri</vt:lpstr>
      <vt:lpstr>1_HSE_Lesson01_ms-comp</vt:lpstr>
      <vt:lpstr>Slide 1</vt:lpstr>
      <vt:lpstr>Conditions Necessary for Perfect Competition in a Market</vt:lpstr>
      <vt:lpstr>Slide 3</vt:lpstr>
    </vt:vector>
  </TitlesOfParts>
  <Company>Florida Atlantic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Competition and Monopoly</dc:title>
  <dc:creator>William Bosshardt</dc:creator>
  <cp:lastModifiedBy>Stephenv</cp:lastModifiedBy>
  <cp:revision>34</cp:revision>
  <dcterms:created xsi:type="dcterms:W3CDTF">2014-02-25T20:09:29Z</dcterms:created>
  <dcterms:modified xsi:type="dcterms:W3CDTF">2014-06-02T15:56:50Z</dcterms:modified>
</cp:coreProperties>
</file>

<file path=docProps/thumbnail.jpeg>
</file>